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Kirkwood/Webster/</a:t>
            </a:r>
            <a:br>
              <a:rPr lang="en-US" sz="8000" dirty="0"/>
            </a:br>
            <a:r>
              <a:rPr lang="en-US" sz="8000" dirty="0"/>
              <a:t>Brentwood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https://stlbsa.org/programs/recruitment/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9/10/2020: Kirkwood/Webster/Brentwood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Larson Park		Will be open at 6:30PM-9:00PM </a:t>
            </a:r>
          </a:p>
          <a:p>
            <a:pPr marL="914400" lvl="2" indent="0">
              <a:buNone/>
            </a:pPr>
            <a:r>
              <a:rPr lang="en-US" dirty="0"/>
              <a:t>			Call Matt 	or ben if you need anything or run out of supplies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09/16/2020: Kirkwood/Webster/Brentwood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8607</TotalTime>
  <Words>755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Kirkwood/Webster/ Brentwood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18</cp:revision>
  <dcterms:created xsi:type="dcterms:W3CDTF">2020-08-05T16:49:49Z</dcterms:created>
  <dcterms:modified xsi:type="dcterms:W3CDTF">2020-08-13T14:15:27Z</dcterms:modified>
</cp:coreProperties>
</file>