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7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Rockwood/Valley Park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https://stlbsa.org/programs/recruitment/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9/3/2020: Rockwood/Valley Park 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Wildwood city hall			Will be open at 6:30PM-9:00PM </a:t>
            </a:r>
          </a:p>
          <a:p>
            <a:pPr marL="914400" lvl="2" indent="0">
              <a:buNone/>
            </a:pPr>
            <a:r>
              <a:rPr lang="en-US" dirty="0"/>
              <a:t>16860 Main St. 			Call Matt 	or ben if you need anything or run out of supplies	</a:t>
            </a:r>
          </a:p>
          <a:p>
            <a:pPr marL="914400" lvl="2" indent="0">
              <a:buNone/>
            </a:pPr>
            <a:r>
              <a:rPr lang="en-US" dirty="0"/>
              <a:t>wildwood, MO</a:t>
            </a:r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09/08/2020: Rockwood/Valley Park 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760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Rockwood/Valley Park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14</cp:revision>
  <dcterms:created xsi:type="dcterms:W3CDTF">2020-08-05T16:49:49Z</dcterms:created>
  <dcterms:modified xsi:type="dcterms:W3CDTF">2020-08-12T00:52:44Z</dcterms:modified>
</cp:coreProperties>
</file>