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2" r:id="rId1"/>
  </p:sldMasterIdLst>
  <p:notesMasterIdLst>
    <p:notesMasterId r:id="rId8"/>
  </p:notesMasterIdLst>
  <p:handoutMasterIdLst>
    <p:handoutMasterId r:id="rId9"/>
  </p:handoutMasterIdLst>
  <p:sldIdLst>
    <p:sldId id="341" r:id="rId2"/>
    <p:sldId id="372" r:id="rId3"/>
    <p:sldId id="347" r:id="rId4"/>
    <p:sldId id="376" r:id="rId5"/>
    <p:sldId id="377" r:id="rId6"/>
    <p:sldId id="378" r:id="rId7"/>
  </p:sldIdLst>
  <p:sldSz cx="9144000" cy="6858000" type="screen4x3"/>
  <p:notesSz cx="7023100" cy="93091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Grande" charset="0"/>
        <a:ea typeface="ヒラギノ角ゴ Pro W3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Grande" charset="0"/>
        <a:ea typeface="ヒラギノ角ゴ Pro W3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Grande" charset="0"/>
        <a:ea typeface="ヒラギノ角ゴ Pro W3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Grande" charset="0"/>
        <a:ea typeface="ヒラギノ角ゴ Pro W3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Grande" charset="0"/>
        <a:ea typeface="ヒラギノ角ゴ Pro W3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Grande" charset="0"/>
        <a:ea typeface="ヒラギノ角ゴ Pro W3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Grande" charset="0"/>
        <a:ea typeface="ヒラギノ角ゴ Pro W3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Grande" charset="0"/>
        <a:ea typeface="ヒラギノ角ゴ Pro W3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Grande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AA3"/>
    <a:srgbClr val="000000"/>
    <a:srgbClr val="CF0031"/>
    <a:srgbClr val="0041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075" autoAdjust="0"/>
  </p:normalViewPr>
  <p:slideViewPr>
    <p:cSldViewPr snapToGrid="0" snapToObjects="1">
      <p:cViewPr varScale="1">
        <p:scale>
          <a:sx n="99" d="100"/>
          <a:sy n="99" d="100"/>
        </p:scale>
        <p:origin x="78" y="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wrap="square" lIns="93309" tIns="46655" rIns="93309" bIns="4665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1" y="0"/>
            <a:ext cx="3043343" cy="465455"/>
          </a:xfrm>
          <a:prstGeom prst="rect">
            <a:avLst/>
          </a:prstGeom>
        </p:spPr>
        <p:txBody>
          <a:bodyPr vert="horz" wrap="square" lIns="93309" tIns="46655" rIns="93309" bIns="4665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E6464C1D-8BA5-42A7-BA80-2FD550A982ED}" type="datetime1">
              <a:rPr lang="en-US" altLang="en-US"/>
              <a:pPr/>
              <a:t>5/13/2020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wrap="square" lIns="93309" tIns="46655" rIns="93309" bIns="4665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1" y="8842030"/>
            <a:ext cx="3043343" cy="465455"/>
          </a:xfrm>
          <a:prstGeom prst="rect">
            <a:avLst/>
          </a:prstGeom>
        </p:spPr>
        <p:txBody>
          <a:bodyPr vert="horz" wrap="square" lIns="93309" tIns="46655" rIns="93309" bIns="4665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C188586D-E080-4778-8FE6-78975500881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7915375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wrap="square" lIns="93309" tIns="46655" rIns="93309" bIns="4665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1" y="0"/>
            <a:ext cx="3043343" cy="465455"/>
          </a:xfrm>
          <a:prstGeom prst="rect">
            <a:avLst/>
          </a:prstGeom>
        </p:spPr>
        <p:txBody>
          <a:bodyPr vert="horz" wrap="square" lIns="93309" tIns="46655" rIns="93309" bIns="4665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C7BEAABE-FE91-4FB5-8148-6ECCB7463AB9}" type="datetime1">
              <a:rPr lang="en-US" altLang="en-US"/>
              <a:pPr/>
              <a:t>5/13/2020</a:t>
            </a:fld>
            <a:endParaRPr lang="en-US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6913"/>
            <a:ext cx="4654550" cy="34909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309" tIns="46655" rIns="93309" bIns="4665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wrap="square" lIns="93309" tIns="46655" rIns="93309" bIns="4665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wrap="square" lIns="93309" tIns="46655" rIns="93309" bIns="4665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1" y="8842030"/>
            <a:ext cx="3043343" cy="465455"/>
          </a:xfrm>
          <a:prstGeom prst="rect">
            <a:avLst/>
          </a:prstGeom>
        </p:spPr>
        <p:txBody>
          <a:bodyPr vert="horz" wrap="square" lIns="93309" tIns="46655" rIns="93309" bIns="4665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4BBA927D-4A2F-4F93-8E33-9A4C166254F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14386886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ヒラギノ角ゴ Pro W3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C7BEAABE-FE91-4FB5-8148-6ECCB7463AB9}" type="datetime1">
              <a:rPr lang="en-US" altLang="en-US" smtClean="0"/>
              <a:pPr/>
              <a:t>5/13/2020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A927D-4A2F-4F93-8E33-9A4C166254F4}" type="slidenum">
              <a:rPr lang="en-US" altLang="en-US" smtClean="0"/>
              <a:pPr/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14762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6322-2F30-4C7D-9C09-C81A2D3B466D}" type="datetime1">
              <a:rPr lang="en-US" altLang="en-US" smtClean="0"/>
              <a:pPr/>
              <a:t>5/13/2020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C4A2B-81B8-4995-B222-AAD6A3260BB2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6322-2F30-4C7D-9C09-C81A2D3B466D}" type="datetime1">
              <a:rPr lang="en-US" altLang="en-US" smtClean="0"/>
              <a:pPr/>
              <a:t>5/13/2020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C4A2B-81B8-4995-B222-AAD6A3260BB2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6322-2F30-4C7D-9C09-C81A2D3B466D}" type="datetime1">
              <a:rPr lang="en-US" altLang="en-US" smtClean="0"/>
              <a:pPr/>
              <a:t>5/13/2020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C4A2B-81B8-4995-B222-AAD6A3260BB2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NewGraphicStandardREV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663" y="2146300"/>
            <a:ext cx="1096962" cy="122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2742599" y="1650331"/>
            <a:ext cx="4755880" cy="2110257"/>
          </a:xfrm>
          <a:prstGeom prst="rect">
            <a:avLst/>
          </a:prstGeom>
        </p:spPr>
        <p:txBody>
          <a:bodyPr rtlCol="0">
            <a:no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49F6E0B-6A90-4CAF-91DC-D3B4E9EFA929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1"/>
          </p:nvPr>
        </p:nvSpPr>
        <p:spPr>
          <a:xfrm>
            <a:off x="3816350" y="65087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D89229C-E0AA-46DF-AB7C-6A567A6B42CD}" type="datetime1">
              <a:rPr lang="en-US" altLang="en-US"/>
              <a:pPr/>
              <a:t>5/13/2020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31466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77783-8A2E-4E2A-A56E-2FF18DABE724}" type="datetime1">
              <a:rPr lang="en-US" altLang="en-US" smtClean="0"/>
              <a:pPr/>
              <a:t>5/13/2020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176A-03AB-453B-A555-2BE0AE149594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6322-2F30-4C7D-9C09-C81A2D3B466D}" type="datetime1">
              <a:rPr lang="en-US" altLang="en-US" smtClean="0"/>
              <a:pPr/>
              <a:t>5/13/2020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C4A2B-81B8-4995-B222-AAD6A3260BB2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BE1E-4EDF-448C-B999-937E798D5D40}" type="datetime1">
              <a:rPr lang="en-US" altLang="en-US" smtClean="0"/>
              <a:pPr/>
              <a:t>5/13/2020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1F29C-690B-46AD-A7FF-60FFC2362F51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pic>
        <p:nvPicPr>
          <p:cNvPr id="8" name="Picture 7" descr="NewGraphicStandardREV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334963"/>
            <a:ext cx="957263" cy="106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7630B-81F9-4F19-B1FD-09A4057DDFE0}" type="datetime1">
              <a:rPr lang="en-US" altLang="en-US" smtClean="0"/>
              <a:pPr/>
              <a:t>5/13/2020</a:t>
            </a:fld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4AABB-475E-42DB-961D-FDA1516D46C6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pic>
        <p:nvPicPr>
          <p:cNvPr id="10" name="Picture 8" descr="NewGraphicStandardREV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334963"/>
            <a:ext cx="957263" cy="106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BCA8D-00C5-445C-8077-B977BB446637}" type="datetime1">
              <a:rPr lang="en-US" altLang="en-US" smtClean="0"/>
              <a:pPr/>
              <a:t>5/13/2020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7559-7632-459F-99B8-ABF1D24ADFC4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pic>
        <p:nvPicPr>
          <p:cNvPr id="6" name="Picture 8" descr="FDL_4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325" y="328613"/>
            <a:ext cx="1003300" cy="103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278F4-5419-411A-80EC-59D704CF500A}" type="datetime1">
              <a:rPr lang="en-US" altLang="en-US" smtClean="0"/>
              <a:pPr/>
              <a:t>5/13/2020</a:t>
            </a:fld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7D76E-37B4-4FB8-8E6C-D5440E655E76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6322-2F30-4C7D-9C09-C81A2D3B466D}" type="datetime1">
              <a:rPr lang="en-US" altLang="en-US" smtClean="0"/>
              <a:pPr/>
              <a:t>5/13/2020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C4A2B-81B8-4995-B222-AAD6A3260BB2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04D9-2A1D-47AA-9665-7029DB5EF4FF}" type="datetime1">
              <a:rPr lang="en-US" altLang="en-US" smtClean="0"/>
              <a:pPr/>
              <a:t>5/13/2020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57FB1-4544-4CBF-8143-BDDFA8EF9E98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//Users/jaypointer/Desktop/Folio-white.png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74313" y="193738"/>
            <a:ext cx="7471862" cy="892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1109835"/>
            <a:ext cx="8288975" cy="5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96322-2F30-4C7D-9C09-C81A2D3B466D}" type="datetime1">
              <a:rPr lang="en-US" altLang="en-US" smtClean="0"/>
              <a:pPr/>
              <a:t>5/13/2020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C4A2B-81B8-4995-B222-AAD6A3260BB2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pic>
        <p:nvPicPr>
          <p:cNvPr id="7" name="Folio-white.png" descr="/Users/jaypointer/Desktop/Folio-white.png"/>
          <p:cNvPicPr>
            <a:picLocks noChangeAspect="1"/>
          </p:cNvPicPr>
          <p:nvPr/>
        </p:nvPicPr>
        <p:blipFill>
          <a:blip r:embed="rId14" r:link="rId15">
            <a:duotone>
              <a:prstClr val="black"/>
              <a:schemeClr val="tx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75" y="5797550"/>
            <a:ext cx="91694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0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7850" y="5964238"/>
            <a:ext cx="1071563" cy="134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9" descr="NewGraphicStandard.png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6454775"/>
            <a:ext cx="19288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NewGraphicStandardREV.png"/>
          <p:cNvPicPr>
            <a:picLocks noChangeAspect="1"/>
          </p:cNvPicPr>
          <p:nvPr/>
        </p:nvPicPr>
        <p:blipFill>
          <a:blip r:embed="rId18">
            <a:duotone>
              <a:prstClr val="black"/>
              <a:srgbClr val="00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89"/>
          <a:stretch>
            <a:fillRect/>
          </a:stretch>
        </p:blipFill>
        <p:spPr bwMode="auto">
          <a:xfrm>
            <a:off x="184430" y="86398"/>
            <a:ext cx="862596" cy="106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35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Century Schoolbook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entury Schoolbook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entury Schoolbook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entury Schoolbook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entury Schoolbook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entury Schoolbook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71600" y="2858293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Pack </a:t>
            </a:r>
            <a:r>
              <a:rPr lang="en-US" sz="4000" dirty="0" smtClean="0">
                <a:solidFill>
                  <a:schemeClr val="tx1"/>
                </a:solidFill>
              </a:rPr>
              <a:t>Calendar Planning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176A-03AB-453B-A555-2BE0AE149594}" type="slidenum">
              <a:rPr lang="en-US" altLang="en-US" smtClean="0"/>
              <a:pPr/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9107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Annual Pack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971550" lvl="1" indent="-514350">
              <a:buFont typeface="+mj-lt"/>
              <a:buAutoNum type="arabicPeriod"/>
            </a:pPr>
            <a:r>
              <a:rPr lang="en-US" b="1" dirty="0" smtClean="0"/>
              <a:t>Start with Last Years Activities Calendar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 smtClean="0"/>
              <a:t>Gather Calendars from:</a:t>
            </a:r>
          </a:p>
          <a:p>
            <a:pPr marL="1371600" lvl="2" indent="-514350"/>
            <a:r>
              <a:rPr lang="en-US" b="1" dirty="0" smtClean="0"/>
              <a:t> Schools, chartered org, district&amp; council, etc.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 smtClean="0"/>
              <a:t>Plug in events to a calendar taking into account other calendars and adjusting as needed</a:t>
            </a:r>
            <a:endParaRPr lang="en-US" b="1" dirty="0"/>
          </a:p>
          <a:p>
            <a:pPr marL="971550" lvl="1" indent="-514350">
              <a:buFont typeface="+mj-lt"/>
              <a:buAutoNum type="arabicPeriod"/>
            </a:pPr>
            <a:r>
              <a:rPr lang="en-US" b="1" dirty="0" smtClean="0"/>
              <a:t>Review with Committee and give time for feedback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 smtClean="0"/>
              <a:t>Finalize August to July Plan for the next scouting year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 smtClean="0"/>
              <a:t>Review the next 3 months every Committee Meeting </a:t>
            </a:r>
          </a:p>
          <a:p>
            <a:pPr lvl="2"/>
            <a:r>
              <a:rPr lang="en-US" b="1" dirty="0" smtClean="0"/>
              <a:t>Adjusting dates as needed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 smtClean="0"/>
              <a:t>Keep </a:t>
            </a:r>
            <a:r>
              <a:rPr lang="en-US" b="1" dirty="0" err="1" smtClean="0"/>
              <a:t>Scoutbook</a:t>
            </a:r>
            <a:r>
              <a:rPr lang="en-US" b="1" dirty="0" smtClean="0"/>
              <a:t> updated!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176A-03AB-453B-A555-2BE0AE149594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7390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 Schedule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97205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b="1" dirty="0" smtClean="0"/>
              <a:t>December</a:t>
            </a:r>
            <a:endParaRPr lang="en-US" dirty="0"/>
          </a:p>
          <a:p>
            <a:pPr lvl="1"/>
            <a:r>
              <a:rPr lang="en-US" dirty="0"/>
              <a:t>5  - Committee </a:t>
            </a:r>
            <a:r>
              <a:rPr lang="en-US" dirty="0" smtClean="0"/>
              <a:t>Meeting</a:t>
            </a:r>
          </a:p>
          <a:p>
            <a:pPr lvl="1"/>
            <a:r>
              <a:rPr lang="en-US" dirty="0" smtClean="0"/>
              <a:t>14 – Pack Hike</a:t>
            </a:r>
            <a:endParaRPr lang="en-US" dirty="0"/>
          </a:p>
          <a:p>
            <a:pPr lvl="1"/>
            <a:r>
              <a:rPr lang="en-US" dirty="0" smtClean="0"/>
              <a:t>12– </a:t>
            </a:r>
            <a:r>
              <a:rPr lang="en-US" dirty="0"/>
              <a:t>Pack Meeting (Pack Leadership)</a:t>
            </a:r>
          </a:p>
          <a:p>
            <a:pPr lvl="0"/>
            <a:r>
              <a:rPr lang="en-US" b="1" dirty="0"/>
              <a:t>January</a:t>
            </a:r>
            <a:endParaRPr lang="en-US" dirty="0"/>
          </a:p>
          <a:p>
            <a:pPr lvl="1"/>
            <a:r>
              <a:rPr lang="en-US" dirty="0"/>
              <a:t>9 - Committee Meeting</a:t>
            </a:r>
          </a:p>
          <a:p>
            <a:pPr lvl="1"/>
            <a:r>
              <a:rPr lang="en-US" dirty="0"/>
              <a:t>TBD – Pinewood Derby </a:t>
            </a:r>
          </a:p>
          <a:p>
            <a:pPr marL="457200" lvl="1" indent="0">
              <a:buNone/>
            </a:pPr>
            <a:r>
              <a:rPr lang="en-US" dirty="0"/>
              <a:t>Build Day?</a:t>
            </a:r>
          </a:p>
          <a:p>
            <a:pPr marL="457200" lvl="1" indent="0">
              <a:buNone/>
            </a:pPr>
            <a:r>
              <a:rPr lang="en-US" dirty="0"/>
              <a:t> - 11 – Pack Hike</a:t>
            </a:r>
          </a:p>
          <a:p>
            <a:pPr lvl="1"/>
            <a:r>
              <a:rPr lang="en-US" dirty="0"/>
              <a:t>16 – Pack Meeting (Wolves)</a:t>
            </a:r>
          </a:p>
          <a:p>
            <a:pPr lvl="1"/>
            <a:r>
              <a:rPr lang="en-US" dirty="0"/>
              <a:t>TBD – Popcorn Rewards Party 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97205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b="1" dirty="0" smtClean="0"/>
              <a:t>February</a:t>
            </a:r>
            <a:endParaRPr lang="en-US" dirty="0"/>
          </a:p>
          <a:p>
            <a:pPr lvl="1"/>
            <a:r>
              <a:rPr lang="en-US" dirty="0"/>
              <a:t>6 – Committee Meeting</a:t>
            </a:r>
          </a:p>
          <a:p>
            <a:pPr lvl="1"/>
            <a:r>
              <a:rPr lang="en-US" dirty="0"/>
              <a:t>7-8 – Pinewood </a:t>
            </a:r>
            <a:r>
              <a:rPr lang="en-US" dirty="0" smtClean="0"/>
              <a:t>Derby?</a:t>
            </a:r>
          </a:p>
          <a:p>
            <a:pPr lvl="0"/>
            <a:r>
              <a:rPr lang="en-US" b="1" dirty="0"/>
              <a:t>March	</a:t>
            </a:r>
            <a:endParaRPr lang="en-US" dirty="0"/>
          </a:p>
          <a:p>
            <a:pPr lvl="1"/>
            <a:r>
              <a:rPr lang="en-US" dirty="0"/>
              <a:t>5 – Committee Meeting</a:t>
            </a:r>
          </a:p>
          <a:p>
            <a:pPr lvl="1"/>
            <a:r>
              <a:rPr lang="en-US" dirty="0"/>
              <a:t>19- Pack Meeting(Lions &amp; Tigers)</a:t>
            </a:r>
          </a:p>
          <a:p>
            <a:pPr lvl="0"/>
            <a:r>
              <a:rPr lang="en-US" b="1" dirty="0"/>
              <a:t>April</a:t>
            </a:r>
            <a:endParaRPr lang="en-US" dirty="0"/>
          </a:p>
          <a:p>
            <a:pPr lvl="1"/>
            <a:r>
              <a:rPr lang="en-US" dirty="0"/>
              <a:t>2 - Committee Meeting</a:t>
            </a:r>
          </a:p>
          <a:p>
            <a:pPr lvl="1"/>
            <a:r>
              <a:rPr lang="en-US" dirty="0"/>
              <a:t>TBD – Blue and Gold (Spring Break is April 6-13)</a:t>
            </a:r>
          </a:p>
          <a:p>
            <a:pPr lvl="0"/>
            <a:r>
              <a:rPr lang="en-US" b="1" dirty="0"/>
              <a:t>May</a:t>
            </a:r>
            <a:endParaRPr lang="en-US" dirty="0"/>
          </a:p>
          <a:p>
            <a:pPr lvl="1"/>
            <a:r>
              <a:rPr lang="en-US" dirty="0"/>
              <a:t>7  - Committee Meeting</a:t>
            </a:r>
          </a:p>
          <a:p>
            <a:pPr lvl="1"/>
            <a:r>
              <a:rPr lang="en-US" dirty="0"/>
              <a:t>1-3? - Spring Camp</a:t>
            </a:r>
          </a:p>
          <a:p>
            <a:pPr lvl="1"/>
            <a:r>
              <a:rPr lang="en-US" dirty="0"/>
              <a:t>23 – Flags at Cemetery</a:t>
            </a:r>
          </a:p>
          <a:p>
            <a:pPr lvl="1"/>
            <a:r>
              <a:rPr lang="en-US" dirty="0"/>
              <a:t>25 – Memorial Day Service VFW 2222</a:t>
            </a:r>
          </a:p>
          <a:p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176A-03AB-453B-A555-2BE0AE149594}" type="slidenum">
              <a:rPr lang="en-US" altLang="en-US" smtClean="0"/>
              <a:pPr/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89692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December Pack Meeting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POC:  </a:t>
            </a:r>
            <a:r>
              <a:rPr lang="en-US" dirty="0" smtClean="0"/>
              <a:t>Pack Leaders</a:t>
            </a:r>
          </a:p>
          <a:p>
            <a:r>
              <a:rPr lang="en-US" b="1" dirty="0" smtClean="0"/>
              <a:t>Date/Time:  </a:t>
            </a:r>
            <a:r>
              <a:rPr lang="en-US" dirty="0" smtClean="0"/>
              <a:t>Dec 19</a:t>
            </a:r>
            <a:r>
              <a:rPr lang="en-US" baseline="30000" dirty="0" smtClean="0"/>
              <a:t>th</a:t>
            </a:r>
            <a:r>
              <a:rPr lang="en-US" dirty="0" smtClean="0"/>
              <a:t> - 6:30PM-8:00PM</a:t>
            </a:r>
          </a:p>
          <a:p>
            <a:r>
              <a:rPr lang="en-US" b="1" dirty="0" smtClean="0"/>
              <a:t>Location: </a:t>
            </a:r>
            <a:r>
              <a:rPr lang="en-US" dirty="0" smtClean="0"/>
              <a:t>Liberty Middle School</a:t>
            </a:r>
          </a:p>
          <a:p>
            <a:r>
              <a:rPr lang="en-US" b="1" dirty="0" smtClean="0"/>
              <a:t>Details:</a:t>
            </a:r>
          </a:p>
          <a:p>
            <a:pPr lvl="1"/>
            <a:r>
              <a:rPr lang="en-US" b="1" dirty="0" smtClean="0"/>
              <a:t>Adopt a Family</a:t>
            </a:r>
          </a:p>
          <a:p>
            <a:pPr lvl="1"/>
            <a:r>
              <a:rPr lang="en-US" b="1" dirty="0" smtClean="0"/>
              <a:t>Cookie Exchange</a:t>
            </a:r>
          </a:p>
          <a:p>
            <a:pPr lvl="1"/>
            <a:r>
              <a:rPr lang="en-US" b="1" dirty="0" smtClean="0"/>
              <a:t>Christmas Skits</a:t>
            </a:r>
          </a:p>
          <a:p>
            <a:pPr lvl="1"/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176A-03AB-453B-A555-2BE0AE149594}" type="slidenum">
              <a:rPr lang="en-US" altLang="en-US" smtClean="0"/>
              <a:pPr/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70240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January Pack Meeting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POC:  </a:t>
            </a:r>
            <a:r>
              <a:rPr lang="en-US" dirty="0" smtClean="0"/>
              <a:t>Wolf Leaders</a:t>
            </a:r>
          </a:p>
          <a:p>
            <a:r>
              <a:rPr lang="en-US" b="1" dirty="0" smtClean="0"/>
              <a:t>Date/Time:  </a:t>
            </a:r>
            <a:r>
              <a:rPr lang="en-US" dirty="0" smtClean="0"/>
              <a:t>Jan 16</a:t>
            </a:r>
            <a:r>
              <a:rPr lang="en-US" baseline="30000" dirty="0" smtClean="0"/>
              <a:t>th</a:t>
            </a:r>
            <a:r>
              <a:rPr lang="en-US" dirty="0" smtClean="0"/>
              <a:t> - 6:30PM-8:00PM</a:t>
            </a:r>
          </a:p>
          <a:p>
            <a:r>
              <a:rPr lang="en-US" b="1" dirty="0" smtClean="0"/>
              <a:t>Location: </a:t>
            </a:r>
            <a:r>
              <a:rPr lang="en-US" dirty="0" smtClean="0"/>
              <a:t>Liberty Middle School</a:t>
            </a:r>
          </a:p>
          <a:p>
            <a:r>
              <a:rPr lang="en-US" b="1" dirty="0" smtClean="0"/>
              <a:t>Details:</a:t>
            </a:r>
          </a:p>
          <a:p>
            <a:pPr lvl="1"/>
            <a:r>
              <a:rPr lang="en-US" b="1" dirty="0" smtClean="0"/>
              <a:t>TBD</a:t>
            </a:r>
          </a:p>
          <a:p>
            <a:pPr lvl="1"/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176A-03AB-453B-A555-2BE0AE149594}" type="slidenum">
              <a:rPr lang="en-US" altLang="en-US" smtClean="0"/>
              <a:pPr/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55157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Pinewood Derby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POC:  </a:t>
            </a:r>
            <a:r>
              <a:rPr lang="en-US" dirty="0" smtClean="0"/>
              <a:t>Ryan Fries</a:t>
            </a:r>
          </a:p>
          <a:p>
            <a:r>
              <a:rPr lang="en-US" b="1" dirty="0" smtClean="0"/>
              <a:t>Date/Time:  </a:t>
            </a:r>
            <a:r>
              <a:rPr lang="en-US" dirty="0" smtClean="0"/>
              <a:t>Feb 7-8</a:t>
            </a:r>
            <a:r>
              <a:rPr lang="en-US" baseline="30000" dirty="0" smtClean="0"/>
              <a:t>th</a:t>
            </a:r>
            <a:r>
              <a:rPr lang="en-US" dirty="0" smtClean="0"/>
              <a:t>?</a:t>
            </a:r>
          </a:p>
          <a:p>
            <a:r>
              <a:rPr lang="en-US" b="1" dirty="0" smtClean="0"/>
              <a:t>Location: </a:t>
            </a:r>
            <a:r>
              <a:rPr lang="en-US" dirty="0" smtClean="0"/>
              <a:t>St. John’s United Methodist</a:t>
            </a:r>
          </a:p>
          <a:p>
            <a:r>
              <a:rPr lang="en-US" b="1" dirty="0" smtClean="0"/>
              <a:t>Details:</a:t>
            </a:r>
          </a:p>
          <a:p>
            <a:pPr lvl="1"/>
            <a:r>
              <a:rPr lang="en-US" dirty="0" smtClean="0"/>
              <a:t>Sign Up Genius</a:t>
            </a:r>
          </a:p>
          <a:p>
            <a:pPr lvl="1"/>
            <a:r>
              <a:rPr lang="en-US" dirty="0" smtClean="0"/>
              <a:t>Friday night check in Time?</a:t>
            </a:r>
          </a:p>
          <a:p>
            <a:pPr lvl="1"/>
            <a:r>
              <a:rPr lang="en-US" dirty="0" smtClean="0"/>
              <a:t>Saturday start time?</a:t>
            </a:r>
          </a:p>
          <a:p>
            <a:pPr lvl="1"/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176A-03AB-453B-A555-2BE0AE149594}" type="slidenum">
              <a:rPr lang="en-US" altLang="en-US" smtClean="0"/>
              <a:pPr/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77011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26755</TotalTime>
  <Words>226</Words>
  <Application>Microsoft Office PowerPoint</Application>
  <PresentationFormat>On-screen Show (4:3)</PresentationFormat>
  <Paragraphs>67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Schoolbook</vt:lpstr>
      <vt:lpstr>Lucida Grande</vt:lpstr>
      <vt:lpstr>ヒラギノ角ゴ Pro W3</vt:lpstr>
      <vt:lpstr>Office Theme</vt:lpstr>
      <vt:lpstr>PowerPoint Presentation</vt:lpstr>
      <vt:lpstr>Annual Pack Programming</vt:lpstr>
      <vt:lpstr>Upcoming Schedule</vt:lpstr>
      <vt:lpstr>December Pack Meeting</vt:lpstr>
      <vt:lpstr>January Pack Meeting</vt:lpstr>
      <vt:lpstr>Pinewood Derby</vt:lpstr>
    </vt:vector>
  </TitlesOfParts>
  <Company>Boy Scouts of America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Morrow</dc:creator>
  <cp:lastModifiedBy>Donner-II, Richard J</cp:lastModifiedBy>
  <cp:revision>572</cp:revision>
  <cp:lastPrinted>2019-12-05T20:49:41Z</cp:lastPrinted>
  <dcterms:created xsi:type="dcterms:W3CDTF">2011-01-11T15:49:13Z</dcterms:created>
  <dcterms:modified xsi:type="dcterms:W3CDTF">2020-05-14T00:00:33Z</dcterms:modified>
</cp:coreProperties>
</file>